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/>
      <a:tcStyle>
        <a:tcBdr/>
        <a:fill>
          <a:solidFill>
            <a:srgbClr val="F2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/>
      <a:tcStyle>
        <a:tcBdr/>
        <a:fill>
          <a:solidFill>
            <a:srgbClr val="F7E8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3;p2"/>
          <p:cNvGrpSpPr/>
          <p:nvPr/>
        </p:nvGrpSpPr>
        <p:grpSpPr>
          <a:xfrm>
            <a:off x="-9" y="0"/>
            <a:ext cx="12192008" cy="6858002"/>
            <a:chOff x="-4" y="0"/>
            <a:chExt cx="12192006" cy="6858001"/>
          </a:xfrm>
        </p:grpSpPr>
        <p:sp>
          <p:nvSpPr>
            <p:cNvPr id="23" name="Google Shape;24;p2"/>
            <p:cNvSpPr/>
            <p:nvPr/>
          </p:nvSpPr>
          <p:spPr>
            <a:xfrm>
              <a:off x="-5" y="0"/>
              <a:ext cx="12192006" cy="685800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Google Shape;25;p2"/>
            <p:cNvSpPr/>
            <p:nvPr/>
          </p:nvSpPr>
          <p:spPr>
            <a:xfrm>
              <a:off x="-5" y="1585"/>
              <a:ext cx="12192008" cy="6856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1154954" y="2099733"/>
            <a:ext cx="8825660" cy="267765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4"/>
          </a:xfrm>
          <a:prstGeom prst="rect">
            <a:avLst/>
          </a:prstGeom>
        </p:spPr>
        <p:txBody>
          <a:bodyPr anchor="t"/>
          <a:lstStyle>
            <a:lvl1pPr marL="0" indent="137158">
              <a:buClrTx/>
              <a:buSzTx/>
              <a:buFontTx/>
              <a:buNone/>
              <a:defRPr>
                <a:solidFill>
                  <a:srgbClr val="EE52A4"/>
                </a:solidFill>
              </a:defRPr>
            </a:lvl1pPr>
            <a:lvl2pPr marL="0" indent="137158">
              <a:buClrTx/>
              <a:buSzTx/>
              <a:buFontTx/>
              <a:buNone/>
              <a:defRPr>
                <a:solidFill>
                  <a:srgbClr val="EE52A4"/>
                </a:solidFill>
              </a:defRPr>
            </a:lvl2pPr>
            <a:lvl3pPr marL="0" indent="137158">
              <a:buClrTx/>
              <a:buSzTx/>
              <a:buFontTx/>
              <a:buNone/>
              <a:defRPr>
                <a:solidFill>
                  <a:srgbClr val="EE52A4"/>
                </a:solidFill>
              </a:defRPr>
            </a:lvl3pPr>
            <a:lvl4pPr marL="0" indent="137158">
              <a:buClrTx/>
              <a:buSzTx/>
              <a:buFontTx/>
              <a:buNone/>
              <a:defRPr>
                <a:solidFill>
                  <a:srgbClr val="EE52A4"/>
                </a:solidFill>
              </a:defRPr>
            </a:lvl4pPr>
            <a:lvl5pPr marL="0" indent="137158">
              <a:buClrTx/>
              <a:buSzTx/>
              <a:buFontTx/>
              <a:buNone/>
              <a:defRPr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Google Shape;30;p2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22;p1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181" name="Google Shape;123;p1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Google Shape;124;p1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3" name="Google Shape;125;p1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4" name="Google Shape;126;p1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5" name="Google Shape;127;p1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6" name="Google Shape;128;p1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7" name="Google Shape;129;p11"/>
            <p:cNvSpPr/>
            <p:nvPr/>
          </p:nvSpPr>
          <p:spPr>
            <a:xfrm>
              <a:off x="6172197" y="402161"/>
              <a:ext cx="5596469" cy="60536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8" name="Google Shape;130;p11"/>
            <p:cNvSpPr/>
            <p:nvPr/>
          </p:nvSpPr>
          <p:spPr>
            <a:xfrm rot="15922489">
              <a:off x="4203584" y="1826083"/>
              <a:ext cx="3299411" cy="44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89" name="Google Shape;131;p11"/>
            <p:cNvSpPr/>
            <p:nvPr/>
          </p:nvSpPr>
          <p:spPr>
            <a:xfrm rot="16200000">
              <a:off x="3295426" y="2801719"/>
              <a:ext cx="6053678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Google Shape;132;p1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1154954" y="1693333"/>
            <a:ext cx="3865137" cy="173566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3" name="Google Shape;134;p11"/>
          <p:cNvSpPr>
            <a:spLocks noGrp="1"/>
          </p:cNvSpPr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2745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3859213" cy="1371600"/>
          </a:xfrm>
          <a:prstGeom prst="rect">
            <a:avLst/>
          </a:prstGeom>
        </p:spPr>
        <p:txBody>
          <a:bodyPr anchor="t"/>
          <a:lstStyle>
            <a:lvl1pPr marL="0" indent="228600">
              <a:buClrTx/>
              <a:buSzTx/>
              <a:buFontTx/>
              <a:buNone/>
              <a:defRPr sz="1400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1400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1400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1400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1400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Google Shape;138;p1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203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4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5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6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7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8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09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3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grpSp>
        <p:nvGrpSpPr>
          <p:cNvPr id="223" name="Google Shape;141;p12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214" name="Google Shape;142;p12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5" name="Google Shape;143;p12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6" name="Google Shape;144;p12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7" name="Google Shape;145;p12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8" name="Google Shape;146;p12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Google Shape;147;p12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Google Shape;148;p12"/>
            <p:cNvSpPr/>
            <p:nvPr/>
          </p:nvSpPr>
          <p:spPr>
            <a:xfrm rot="10371525">
              <a:off x="263760" y="4438265"/>
              <a:ext cx="3299414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21" name="Google Shape;149;p12"/>
            <p:cNvSpPr/>
            <p:nvPr/>
          </p:nvSpPr>
          <p:spPr>
            <a:xfrm rot="10800000">
              <a:off x="459497" y="321127"/>
              <a:ext cx="11277611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Google Shape;150;p12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xfrm>
            <a:off x="1154954" y="4969926"/>
            <a:ext cx="8825659" cy="56674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5" name="Google Shape;152;p12"/>
          <p:cNvSpPr>
            <a:spLocks noGrp="1"/>
          </p:cNvSpPr>
          <p:nvPr>
            <p:ph type="pic" sz="half" idx="13"/>
          </p:nvPr>
        </p:nvSpPr>
        <p:spPr>
          <a:xfrm>
            <a:off x="1154954" y="685800"/>
            <a:ext cx="8825660" cy="3429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2745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536665"/>
            <a:ext cx="8825659" cy="493716"/>
          </a:xfrm>
          <a:prstGeom prst="rect">
            <a:avLst/>
          </a:prstGeom>
        </p:spPr>
        <p:txBody>
          <a:bodyPr anchor="t"/>
          <a:lstStyle>
            <a:lvl1pPr marL="0" indent="228600">
              <a:buClrTx/>
              <a:buSzTx/>
              <a:buFontTx/>
              <a:buNone/>
              <a:defRPr sz="1200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1200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1200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1200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1200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Google Shape;156;p12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159;p13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235" name="Google Shape;160;p13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6" name="Google Shape;161;p13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7" name="Google Shape;162;p13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Google Shape;163;p13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Google Shape;164;p13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0" name="Google Shape;165;p13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Google Shape;166;p13"/>
            <p:cNvSpPr/>
            <p:nvPr/>
          </p:nvSpPr>
          <p:spPr>
            <a:xfrm rot="21010067">
              <a:off x="8490946" y="2714872"/>
              <a:ext cx="3299413" cy="4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Google Shape;167;p13"/>
            <p:cNvSpPr/>
            <p:nvPr/>
          </p:nvSpPr>
          <p:spPr>
            <a:xfrm>
              <a:off x="455606" y="2801317"/>
              <a:ext cx="11277607" cy="360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Google Shape;168;p13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xfrm>
            <a:off x="1148797" y="1063416"/>
            <a:ext cx="8831817" cy="1372988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Google Shape;173;p13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176;p14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255" name="Google Shape;177;p14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Google Shape;178;p14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Google Shape;179;p14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Google Shape;180;p14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59" name="Google Shape;181;p14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0" name="Google Shape;182;p14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Google Shape;183;p14"/>
            <p:cNvSpPr/>
            <p:nvPr/>
          </p:nvSpPr>
          <p:spPr>
            <a:xfrm rot="21010067">
              <a:off x="8490946" y="4193582"/>
              <a:ext cx="3299413" cy="4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Google Shape;184;p14"/>
            <p:cNvSpPr/>
            <p:nvPr/>
          </p:nvSpPr>
          <p:spPr>
            <a:xfrm>
              <a:off x="455606" y="4241800"/>
              <a:ext cx="11277607" cy="233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Google Shape;185;p14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154954" y="2370664"/>
            <a:ext cx="8825660" cy="1822519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024966"/>
            <a:ext cx="8825659" cy="860404"/>
          </a:xfrm>
          <a:prstGeom prst="rect">
            <a:avLst/>
          </a:prstGeom>
        </p:spPr>
        <p:txBody>
          <a:bodyPr anchor="t"/>
          <a:lstStyle>
            <a:lvl1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Google Shape;190;p14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275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8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79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1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282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3141879" cy="576266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Google Shape;195;p15"/>
          <p:cNvSpPr txBox="1">
            <a:spLocks noGrp="1"/>
          </p:cNvSpPr>
          <p:nvPr>
            <p:ph type="body" sz="quarter" idx="13"/>
          </p:nvPr>
        </p:nvSpPr>
        <p:spPr>
          <a:xfrm>
            <a:off x="1154950" y="3179764"/>
            <a:ext cx="3141885" cy="2847297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289" name="Google Shape;196;p15"/>
          <p:cNvSpPr txBox="1">
            <a:spLocks noGrp="1"/>
          </p:cNvSpPr>
          <p:nvPr>
            <p:ph type="body" sz="quarter" idx="14"/>
          </p:nvPr>
        </p:nvSpPr>
        <p:spPr>
          <a:xfrm>
            <a:off x="4512721" y="2603499"/>
            <a:ext cx="3147013" cy="576267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90" name="Google Shape;197;p15"/>
          <p:cNvSpPr txBox="1">
            <a:spLocks noGrp="1"/>
          </p:cNvSpPr>
          <p:nvPr>
            <p:ph type="body" sz="quarter" idx="15"/>
          </p:nvPr>
        </p:nvSpPr>
        <p:spPr>
          <a:xfrm>
            <a:off x="4512721" y="3179763"/>
            <a:ext cx="3147013" cy="2847297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291" name="Google Shape;198;p15"/>
          <p:cNvSpPr txBox="1">
            <a:spLocks noGrp="1"/>
          </p:cNvSpPr>
          <p:nvPr>
            <p:ph type="body" sz="quarter" idx="16"/>
          </p:nvPr>
        </p:nvSpPr>
        <p:spPr>
          <a:xfrm>
            <a:off x="7888134" y="2603500"/>
            <a:ext cx="3145734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92" name="Google Shape;199;p15"/>
          <p:cNvSpPr txBox="1">
            <a:spLocks noGrp="1"/>
          </p:cNvSpPr>
          <p:nvPr>
            <p:ph type="body" sz="quarter" idx="17"/>
          </p:nvPr>
        </p:nvSpPr>
        <p:spPr>
          <a:xfrm>
            <a:off x="7888329" y="3179759"/>
            <a:ext cx="3145540" cy="2847296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293" name="Google Shape;200;p15"/>
          <p:cNvSpPr/>
          <p:nvPr/>
        </p:nvSpPr>
        <p:spPr>
          <a:xfrm flipH="1">
            <a:off x="4403969" y="2569630"/>
            <a:ext cx="4" cy="349250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Google Shape;201;p15"/>
          <p:cNvSpPr/>
          <p:nvPr/>
        </p:nvSpPr>
        <p:spPr>
          <a:xfrm>
            <a:off x="7772399" y="2569630"/>
            <a:ext cx="5" cy="349250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302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5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6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7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8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09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2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532843"/>
            <a:ext cx="3050440" cy="576266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2400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" name="Google Shape;208;p16"/>
          <p:cNvSpPr>
            <a:spLocks noGrp="1"/>
          </p:cNvSpPr>
          <p:nvPr>
            <p:ph type="pic" sz="quarter" idx="13"/>
          </p:nvPr>
        </p:nvSpPr>
        <p:spPr>
          <a:xfrm>
            <a:off x="1334551" y="2603499"/>
            <a:ext cx="2691247" cy="1591512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2745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6" name="Google Shape;209;p16"/>
          <p:cNvSpPr txBox="1">
            <a:spLocks noGrp="1"/>
          </p:cNvSpPr>
          <p:nvPr>
            <p:ph type="body" sz="quarter" idx="14"/>
          </p:nvPr>
        </p:nvSpPr>
        <p:spPr>
          <a:xfrm>
            <a:off x="1154953" y="5109104"/>
            <a:ext cx="3050443" cy="917956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317" name="Google Shape;210;p16"/>
          <p:cNvSpPr txBox="1">
            <a:spLocks noGrp="1"/>
          </p:cNvSpPr>
          <p:nvPr>
            <p:ph type="body" sz="quarter" idx="15"/>
          </p:nvPr>
        </p:nvSpPr>
        <p:spPr>
          <a:xfrm>
            <a:off x="4568864" y="4532843"/>
            <a:ext cx="3050442" cy="576267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318" name="Google Shape;211;p16"/>
          <p:cNvSpPr>
            <a:spLocks noGrp="1"/>
          </p:cNvSpPr>
          <p:nvPr>
            <p:ph type="pic" sz="quarter" idx="16"/>
          </p:nvPr>
        </p:nvSpPr>
        <p:spPr>
          <a:xfrm>
            <a:off x="4748462" y="2603499"/>
            <a:ext cx="2691247" cy="1591512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2745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9" name="Google Shape;212;p16"/>
          <p:cNvSpPr txBox="1">
            <a:spLocks noGrp="1"/>
          </p:cNvSpPr>
          <p:nvPr>
            <p:ph type="body" sz="quarter" idx="17"/>
          </p:nvPr>
        </p:nvSpPr>
        <p:spPr>
          <a:xfrm>
            <a:off x="4570171" y="5109104"/>
            <a:ext cx="3050442" cy="917956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320" name="Google Shape;213;p16"/>
          <p:cNvSpPr txBox="1">
            <a:spLocks noGrp="1"/>
          </p:cNvSpPr>
          <p:nvPr>
            <p:ph type="body" sz="quarter" idx="18"/>
          </p:nvPr>
        </p:nvSpPr>
        <p:spPr>
          <a:xfrm>
            <a:off x="7982773" y="4532845"/>
            <a:ext cx="3051100" cy="576266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321" name="Google Shape;214;p16"/>
          <p:cNvSpPr>
            <a:spLocks noGrp="1"/>
          </p:cNvSpPr>
          <p:nvPr>
            <p:ph type="pic" sz="quarter" idx="19"/>
          </p:nvPr>
        </p:nvSpPr>
        <p:spPr>
          <a:xfrm>
            <a:off x="8163031" y="2603499"/>
            <a:ext cx="2691246" cy="1591512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2745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2" name="Google Shape;215;p16"/>
          <p:cNvSpPr txBox="1">
            <a:spLocks noGrp="1"/>
          </p:cNvSpPr>
          <p:nvPr>
            <p:ph type="body" sz="quarter" idx="20"/>
          </p:nvPr>
        </p:nvSpPr>
        <p:spPr>
          <a:xfrm>
            <a:off x="7982773" y="5109104"/>
            <a:ext cx="3051100" cy="917956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323" name="Google Shape;216;p16"/>
          <p:cNvSpPr/>
          <p:nvPr/>
        </p:nvSpPr>
        <p:spPr>
          <a:xfrm flipH="1">
            <a:off x="4405829" y="2569630"/>
            <a:ext cx="4" cy="349250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4" name="Google Shape;217;p16"/>
          <p:cNvSpPr/>
          <p:nvPr/>
        </p:nvSpPr>
        <p:spPr>
          <a:xfrm>
            <a:off x="7797800" y="2569630"/>
            <a:ext cx="4" cy="349250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332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3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4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6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7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8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9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2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859634" y="-101180"/>
            <a:ext cx="3416304" cy="8825659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228;p18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352" name="Google Shape;229;p18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3" name="Google Shape;230;p18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4" name="Google Shape;231;p18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5" name="Google Shape;232;p18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6" name="Google Shape;233;p18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7" name="Google Shape;234;p18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8" name="Google Shape;235;p18"/>
            <p:cNvSpPr/>
            <p:nvPr/>
          </p:nvSpPr>
          <p:spPr>
            <a:xfrm>
              <a:off x="414859" y="402161"/>
              <a:ext cx="6510872" cy="60536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59" name="Google Shape;236;p18"/>
            <p:cNvSpPr/>
            <p:nvPr/>
          </p:nvSpPr>
          <p:spPr>
            <a:xfrm rot="5101749">
              <a:off x="6294739" y="4577741"/>
              <a:ext cx="3299412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60" name="Google Shape;237;p18"/>
            <p:cNvSpPr/>
            <p:nvPr/>
          </p:nvSpPr>
          <p:spPr>
            <a:xfrm rot="5400000">
              <a:off x="4449226" y="2801720"/>
              <a:ext cx="6053678" cy="1254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Google Shape;238;p18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 rot="5400000">
            <a:off x="6915922" y="2947778"/>
            <a:ext cx="4748592" cy="140996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1908671" y="524748"/>
            <a:ext cx="4748594" cy="6256028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Google Shape;243;p18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373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74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75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76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77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78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79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80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381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</p:grpSp>
      <p:sp>
        <p:nvSpPr>
          <p:cNvPr id="383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384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457200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3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342900" indent="-342900" defTabSz="457200">
              <a:buSzPct val="80000"/>
              <a:buFontTx/>
              <a:buChar char=""/>
              <a:defRPr>
                <a:solidFill>
                  <a:srgbClr val="404040"/>
                </a:solidFill>
              </a:defRPr>
            </a:lvl1pPr>
            <a:lvl2pPr marL="778668" indent="-321468" defTabSz="457200">
              <a:buSzPct val="80000"/>
              <a:buFontTx/>
              <a:buChar char=""/>
              <a:defRPr>
                <a:solidFill>
                  <a:srgbClr val="404040"/>
                </a:solidFill>
              </a:defRPr>
            </a:lvl2pPr>
            <a:lvl3pPr marL="1208314" indent="-293914" defTabSz="457200">
              <a:buSzPct val="80000"/>
              <a:buFontTx/>
              <a:buChar char=""/>
              <a:defRPr>
                <a:solidFill>
                  <a:srgbClr val="404040"/>
                </a:solidFill>
              </a:defRPr>
            </a:lvl3pPr>
            <a:lvl4pPr marL="1714500" indent="-342900" defTabSz="457200">
              <a:buSzPct val="80000"/>
              <a:buFontTx/>
              <a:buChar char=""/>
              <a:defRPr>
                <a:solidFill>
                  <a:srgbClr val="404040"/>
                </a:solidFill>
              </a:defRPr>
            </a:lvl4pPr>
            <a:lvl5pPr marL="2171700" indent="-342900" defTabSz="457200">
              <a:buSzPct val="80000"/>
              <a:buFontTx/>
              <a:buChar char=""/>
              <a:defRPr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</p:spPr>
        <p:txBody>
          <a:bodyPr lIns="45719" tIns="45719" rIns="45719" bIns="45719"/>
          <a:lstStyle>
            <a:lvl1pPr defTabSz="457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36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7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1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3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6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5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Google Shape;52;p4"/>
          <p:cNvSpPr txBox="1">
            <a:spLocks noGrp="1"/>
          </p:cNvSpPr>
          <p:nvPr>
            <p:ph type="body" sz="quarter" idx="13"/>
          </p:nvPr>
        </p:nvSpPr>
        <p:spPr>
          <a:xfrm>
            <a:off x="1154953" y="3129277"/>
            <a:ext cx="2793162" cy="2895602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58;p5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66" name="Google Shape;59;p5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7" name="Google Shape;60;p5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8" name="Google Shape;61;p5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9" name="Google Shape;62;p5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0" name="Google Shape;63;p5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1" name="Google Shape;64;p5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Google Shape;65;p5"/>
            <p:cNvSpPr/>
            <p:nvPr/>
          </p:nvSpPr>
          <p:spPr>
            <a:xfrm rot="21010067">
              <a:off x="8490946" y="4185116"/>
              <a:ext cx="3299413" cy="44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Google Shape;66;p5"/>
            <p:cNvSpPr/>
            <p:nvPr/>
          </p:nvSpPr>
          <p:spPr>
            <a:xfrm>
              <a:off x="455606" y="4241800"/>
              <a:ext cx="11277607" cy="233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Google Shape;67;p5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" name="Google Shape;68;p5"/>
          <p:cNvSpPr txBox="1"/>
          <p:nvPr/>
        </p:nvSpPr>
        <p:spPr>
          <a:xfrm>
            <a:off x="927290" y="607335"/>
            <a:ext cx="710466" cy="144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9600">
                <a:solidFill>
                  <a:srgbClr val="EE52A4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77" name="Google Shape;69;p5"/>
          <p:cNvSpPr txBox="1"/>
          <p:nvPr/>
        </p:nvSpPr>
        <p:spPr>
          <a:xfrm>
            <a:off x="9930182" y="2613785"/>
            <a:ext cx="561317" cy="144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9600">
                <a:solidFill>
                  <a:srgbClr val="EE52A4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581876" y="982134"/>
            <a:ext cx="8453909" cy="2696632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45944" y="3678766"/>
            <a:ext cx="7731222" cy="342178"/>
          </a:xfrm>
          <a:prstGeom prst="rect">
            <a:avLst/>
          </a:prstGeom>
        </p:spPr>
        <p:txBody>
          <a:bodyPr anchor="t"/>
          <a:lstStyle>
            <a:lvl1pPr marL="0" indent="228600">
              <a:buClrTx/>
              <a:buSzTx/>
              <a:buFontTx/>
              <a:buNone/>
              <a:defRPr sz="1400" cap="small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1400" cap="small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1400" cap="small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1400" cap="small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1400" cap="small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Google Shape;72;p5"/>
          <p:cNvSpPr txBox="1">
            <a:spLocks noGrp="1"/>
          </p:cNvSpPr>
          <p:nvPr>
            <p:ph type="body" sz="quarter" idx="13"/>
          </p:nvPr>
        </p:nvSpPr>
        <p:spPr>
          <a:xfrm>
            <a:off x="1154954" y="5029198"/>
            <a:ext cx="9244897" cy="99785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Google Shape;75;p5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78;p6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89" name="Google Shape;79;p6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Google Shape;80;p6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Google Shape;81;p6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Google Shape;82;p6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3" name="Google Shape;83;p6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Google Shape;84;p6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5" name="Google Shape;85;p6"/>
            <p:cNvSpPr/>
            <p:nvPr/>
          </p:nvSpPr>
          <p:spPr>
            <a:xfrm>
              <a:off x="7289796" y="402161"/>
              <a:ext cx="4478871" cy="60536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Google Shape;86;p6"/>
            <p:cNvSpPr/>
            <p:nvPr/>
          </p:nvSpPr>
          <p:spPr>
            <a:xfrm rot="16200000">
              <a:off x="3787237" y="2801719"/>
              <a:ext cx="6053678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Google Shape;87;p6"/>
            <p:cNvSpPr/>
            <p:nvPr/>
          </p:nvSpPr>
          <p:spPr>
            <a:xfrm rot="15922489">
              <a:off x="4698341" y="1826083"/>
              <a:ext cx="3299414" cy="44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Google Shape;88;p6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6" cy="228382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95558" y="2677641"/>
            <a:ext cx="3757550" cy="2283828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1pPr>
            <a:lvl2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2pPr>
            <a:lvl3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3pPr>
            <a:lvl4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4pPr>
            <a:lvl5pPr marL="0" indent="228600">
              <a:buClrTx/>
              <a:buSzTx/>
              <a:buFontTx/>
              <a:buNone/>
              <a:defRPr sz="2000">
                <a:solidFill>
                  <a:srgbClr val="EE52A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Google Shape;93;p6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110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1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4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5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0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5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Google Shape;98;p7"/>
          <p:cNvSpPr txBox="1">
            <a:spLocks noGrp="1"/>
          </p:cNvSpPr>
          <p:nvPr>
            <p:ph type="body" sz="quarter" idx="13"/>
          </p:nvPr>
        </p:nvSpPr>
        <p:spPr>
          <a:xfrm>
            <a:off x="6208712" y="2603500"/>
            <a:ext cx="4825163" cy="3416300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131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2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4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6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7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38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1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5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9" cy="576263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1pPr>
            <a:lvl2pPr marL="0" indent="228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2pPr>
            <a:lvl3pPr marL="0" indent="228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3pPr>
            <a:lvl4pPr marL="0" indent="228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4pPr>
            <a:lvl5pPr marL="0" indent="228600"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Google Shape;105;p8"/>
          <p:cNvSpPr txBox="1">
            <a:spLocks noGrp="1"/>
          </p:cNvSpPr>
          <p:nvPr>
            <p:ph type="body" sz="quarter" idx="13"/>
          </p:nvPr>
        </p:nvSpPr>
        <p:spPr>
          <a:xfrm>
            <a:off x="1154951" y="3179759"/>
            <a:ext cx="4825162" cy="2840042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145" name="Google Shape;106;p8"/>
          <p:cNvSpPr txBox="1">
            <a:spLocks noGrp="1"/>
          </p:cNvSpPr>
          <p:nvPr>
            <p:ph type="body" sz="quarter" idx="14"/>
          </p:nvPr>
        </p:nvSpPr>
        <p:spPr>
          <a:xfrm>
            <a:off x="6208712" y="2603499"/>
            <a:ext cx="4825163" cy="576267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6" name="Google Shape;107;p8"/>
          <p:cNvSpPr txBox="1">
            <a:spLocks noGrp="1"/>
          </p:cNvSpPr>
          <p:nvPr>
            <p:ph type="body" sz="quarter" idx="15"/>
          </p:nvPr>
        </p:nvSpPr>
        <p:spPr>
          <a:xfrm>
            <a:off x="6208712" y="3179759"/>
            <a:ext cx="4825163" cy="2840042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6;p1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154" name="Google Shape;7;p1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5" name="Google Shape;8;p1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6" name="Google Shape;9;p1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7" name="Google Shape;10;p1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8" name="Google Shape;11;p1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59" name="Google Shape;12;p1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0" name="Google Shape;13;p1"/>
            <p:cNvSpPr/>
            <p:nvPr/>
          </p:nvSpPr>
          <p:spPr>
            <a:xfrm rot="21010067">
              <a:off x="8490946" y="1797515"/>
              <a:ext cx="3299413" cy="44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61" name="Google Shape;14;p1"/>
            <p:cNvSpPr/>
            <p:nvPr/>
          </p:nvSpPr>
          <p:spPr>
            <a:xfrm>
              <a:off x="459500" y="1866404"/>
              <a:ext cx="11277607" cy="45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Google Shape;15;p1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4" name="Google Shape;20;p1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5" cy="70696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19;p10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9;p4"/>
          <p:cNvGrpSpPr/>
          <p:nvPr/>
        </p:nvGrpSpPr>
        <p:grpSpPr>
          <a:xfrm>
            <a:off x="-12" y="-4"/>
            <a:ext cx="12192010" cy="6858011"/>
            <a:chOff x="-6" y="-2"/>
            <a:chExt cx="12192008" cy="6858009"/>
          </a:xfrm>
        </p:grpSpPr>
        <p:sp>
          <p:nvSpPr>
            <p:cNvPr id="2" name="Google Shape;40;p4"/>
            <p:cNvSpPr/>
            <p:nvPr/>
          </p:nvSpPr>
          <p:spPr>
            <a:xfrm>
              <a:off x="-5" y="-3"/>
              <a:ext cx="12192006" cy="6858007"/>
            </a:xfrm>
            <a:prstGeom prst="rect">
              <a:avLst/>
            </a:prstGeom>
            <a:blipFill rotWithShape="1">
              <a:blip r:embed="rId2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" name="Google Shape;41;p4"/>
            <p:cNvSpPr/>
            <p:nvPr/>
          </p:nvSpPr>
          <p:spPr>
            <a:xfrm>
              <a:off x="-7" y="2666999"/>
              <a:ext cx="4191007" cy="41910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0980"/>
                  </a:schemeClr>
                </a:gs>
                <a:gs pos="36000">
                  <a:schemeClr val="accent5">
                    <a:alpha val="9803"/>
                  </a:schemeClr>
                </a:gs>
                <a:gs pos="75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Google Shape;42;p4"/>
            <p:cNvSpPr/>
            <p:nvPr/>
          </p:nvSpPr>
          <p:spPr>
            <a:xfrm>
              <a:off x="-7" y="2895599"/>
              <a:ext cx="2362207" cy="2362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842"/>
                  </a:schemeClr>
                </a:gs>
                <a:gs pos="36000">
                  <a:schemeClr val="accent5">
                    <a:alpha val="7842"/>
                  </a:schemeClr>
                </a:gs>
                <a:gs pos="72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5" name="Google Shape;43;p4"/>
            <p:cNvSpPr/>
            <p:nvPr/>
          </p:nvSpPr>
          <p:spPr>
            <a:xfrm>
              <a:off x="8609009" y="5867401"/>
              <a:ext cx="990607" cy="9906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66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6" name="Google Shape;44;p4"/>
            <p:cNvSpPr/>
            <p:nvPr/>
          </p:nvSpPr>
          <p:spPr>
            <a:xfrm>
              <a:off x="8609009" y="1676398"/>
              <a:ext cx="2819407" cy="28194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6666"/>
                  </a:schemeClr>
                </a:gs>
                <a:gs pos="36000">
                  <a:schemeClr val="accent5">
                    <a:alpha val="5882"/>
                  </a:schemeClr>
                </a:gs>
                <a:gs pos="69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7" name="Google Shape;45;p4"/>
            <p:cNvSpPr/>
            <p:nvPr/>
          </p:nvSpPr>
          <p:spPr>
            <a:xfrm>
              <a:off x="7999409" y="8461"/>
              <a:ext cx="1600207" cy="160020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3725"/>
                  </a:schemeClr>
                </a:gs>
                <a:gs pos="36000">
                  <a:schemeClr val="accent5">
                    <a:alpha val="6666"/>
                  </a:schemeClr>
                </a:gs>
                <a:gs pos="7300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Google Shape;46;p4"/>
            <p:cNvSpPr/>
            <p:nvPr/>
          </p:nvSpPr>
          <p:spPr>
            <a:xfrm>
              <a:off x="5713409" y="402161"/>
              <a:ext cx="6055256" cy="60536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Google Shape;47;p4"/>
            <p:cNvSpPr/>
            <p:nvPr/>
          </p:nvSpPr>
          <p:spPr>
            <a:xfrm rot="15922489">
              <a:off x="3140473" y="1826083"/>
              <a:ext cx="3299414" cy="44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" name="Google Shape;48;p4"/>
            <p:cNvSpPr/>
            <p:nvPr/>
          </p:nvSpPr>
          <p:spPr>
            <a:xfrm rot="16200000">
              <a:off x="2229370" y="2801719"/>
              <a:ext cx="6053678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Google Shape;49;p4"/>
            <p:cNvSpPr/>
            <p:nvPr/>
          </p:nvSpPr>
          <p:spPr>
            <a:xfrm>
              <a:off x="-5" y="1584"/>
              <a:ext cx="12192008" cy="6856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Google Shape;55;p4"/>
          <p:cNvSpPr/>
          <p:nvPr/>
        </p:nvSpPr>
        <p:spPr>
          <a:xfrm>
            <a:off x="10437810" y="0"/>
            <a:ext cx="685804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idx="1"/>
          </p:nvPr>
        </p:nvSpPr>
        <p:spPr>
          <a:xfrm>
            <a:off x="5781145" y="1447800"/>
            <a:ext cx="5190071" cy="457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2516" y="540221"/>
            <a:ext cx="498245" cy="5231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b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57200" marR="0" indent="-32004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954405" marR="0" indent="-360044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463038" marR="0" indent="-41147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988816" marR="0" indent="-48005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446016" marR="0" indent="-48005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887977" marR="0" indent="-4343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345179" marR="0" indent="-4343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802379" marR="0" indent="-4343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259579" marR="0" indent="-4343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800"/>
        <a:buFont typeface="Helvetica"/>
        <a:buChar char="►"/>
        <a:tabLst/>
        <a:defRPr sz="1800" b="0" i="0" u="none" strike="noStrike" cap="none" spc="0" baseline="0">
          <a:solidFill>
            <a:srgbClr val="3F3F3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249;p19"/>
          <p:cNvSpPr txBox="1">
            <a:spLocks noGrp="1"/>
          </p:cNvSpPr>
          <p:nvPr>
            <p:ph type="ctrTitle"/>
          </p:nvPr>
        </p:nvSpPr>
        <p:spPr>
          <a:xfrm>
            <a:off x="1154952" y="2099733"/>
            <a:ext cx="8825663" cy="2677652"/>
          </a:xfrm>
          <a:prstGeom prst="rect">
            <a:avLst/>
          </a:prstGeom>
        </p:spPr>
        <p:txBody>
          <a:bodyPr/>
          <a:lstStyle/>
          <a:p>
            <a:r>
              <a:t>Project Closure Report #9</a:t>
            </a:r>
          </a:p>
        </p:txBody>
      </p:sp>
      <p:sp>
        <p:nvSpPr>
          <p:cNvPr id="396" name="Google Shape;250;p19"/>
          <p:cNvSpPr txBox="1">
            <a:spLocks noGrp="1"/>
          </p:cNvSpPr>
          <p:nvPr>
            <p:ph type="subTitle" sz="quarter" idx="1"/>
          </p:nvPr>
        </p:nvSpPr>
        <p:spPr>
          <a:xfrm>
            <a:off x="1154952" y="4777380"/>
            <a:ext cx="8825663" cy="861421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T05. GBC EVENTS MANAGEMENT SYSTEM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05 Team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7" cy="2283826"/>
          </a:xfrm>
          <a:prstGeom prst="rect">
            <a:avLst/>
          </a:prstGeom>
        </p:spPr>
        <p:txBody>
          <a:bodyPr/>
          <a:lstStyle/>
          <a:p>
            <a:r>
              <a:t>T05 Team</a:t>
            </a:r>
          </a:p>
        </p:txBody>
      </p:sp>
      <p:sp>
        <p:nvSpPr>
          <p:cNvPr id="399" name="Aregawi Gebremicael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196595" defTabSz="786383">
              <a:spcBef>
                <a:spcPts val="800"/>
              </a:spcBef>
              <a:defRPr sz="1700">
                <a:solidFill>
                  <a:srgbClr val="000000"/>
                </a:solidFill>
              </a:defRPr>
            </a:pPr>
            <a:endParaRPr/>
          </a:p>
          <a:p>
            <a:pPr indent="196595" defTabSz="786383">
              <a:spcBef>
                <a:spcPts val="800"/>
              </a:spcBef>
              <a:defRPr sz="1700">
                <a:solidFill>
                  <a:srgbClr val="000000"/>
                </a:solidFill>
              </a:defRPr>
            </a:pPr>
            <a:r>
              <a:t>Aregawi Gebremicael</a:t>
            </a:r>
          </a:p>
          <a:p>
            <a:pPr indent="196595" defTabSz="786383">
              <a:spcBef>
                <a:spcPts val="800"/>
              </a:spcBef>
              <a:defRPr sz="1700">
                <a:solidFill>
                  <a:srgbClr val="000000"/>
                </a:solidFill>
              </a:defRPr>
            </a:pPr>
            <a:r>
              <a:t>Hussein Kalifa</a:t>
            </a:r>
          </a:p>
          <a:p>
            <a:pPr indent="196595" defTabSz="786383">
              <a:spcBef>
                <a:spcPts val="800"/>
              </a:spcBef>
              <a:defRPr sz="1700">
                <a:solidFill>
                  <a:srgbClr val="000000"/>
                </a:solidFill>
              </a:defRPr>
            </a:pPr>
            <a:r>
              <a:t>Viacheslav Nepomniashchyi</a:t>
            </a:r>
          </a:p>
          <a:p>
            <a:pPr indent="196595" defTabSz="786383">
              <a:spcBef>
                <a:spcPts val="800"/>
              </a:spcBef>
              <a:defRPr sz="1700">
                <a:solidFill>
                  <a:srgbClr val="000000"/>
                </a:solidFill>
              </a:defRPr>
            </a:pPr>
            <a:r>
              <a:t>Katiuscia Novaes de Sa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le 1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5" cy="706966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402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Goals</a:t>
            </a:r>
          </a:p>
          <a:p>
            <a:r>
              <a:t>Technology</a:t>
            </a:r>
          </a:p>
          <a:p>
            <a:r>
              <a:t>Demo</a:t>
            </a:r>
          </a:p>
          <a:p>
            <a:r>
              <a:t>Conclusion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255;p20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5" cy="706968"/>
          </a:xfrm>
          <a:prstGeom prst="rect">
            <a:avLst/>
          </a:prstGeom>
        </p:spPr>
        <p:txBody>
          <a:bodyPr/>
          <a:lstStyle/>
          <a:p>
            <a:r>
              <a:t>Project Goals</a:t>
            </a:r>
          </a:p>
        </p:txBody>
      </p:sp>
      <p:sp>
        <p:nvSpPr>
          <p:cNvPr id="405" name="Google Shape;256;p20"/>
          <p:cNvSpPr txBox="1">
            <a:spLocks noGrp="1"/>
          </p:cNvSpPr>
          <p:nvPr>
            <p:ph type="body" sz="half" idx="1"/>
          </p:nvPr>
        </p:nvSpPr>
        <p:spPr>
          <a:xfrm>
            <a:off x="1243852" y="2679700"/>
            <a:ext cx="8825663" cy="34163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</a:pPr>
            <a:r>
              <a:t>Create a web system that facilitates information control and management of events information, creation and registration at GBC College.</a:t>
            </a:r>
          </a:p>
          <a:p>
            <a:pPr marL="0" indent="91441">
              <a:lnSpc>
                <a:spcPct val="90000"/>
              </a:lnSpc>
              <a:buSzTx/>
              <a:buNone/>
            </a:pPr>
            <a:endParaRPr/>
          </a:p>
          <a:p>
            <a:pPr marL="342900" indent="-342900">
              <a:lnSpc>
                <a:spcPct val="90000"/>
              </a:lnSpc>
            </a:pPr>
            <a:r>
              <a:t>Enable student to register in extra curricular events in a safe, fast and effective way.</a:t>
            </a:r>
          </a:p>
          <a:p>
            <a:pPr marL="0" indent="91441">
              <a:lnSpc>
                <a:spcPct val="90000"/>
              </a:lnSpc>
              <a:buSzTx/>
              <a:buNone/>
            </a:pPr>
            <a:endParaRPr/>
          </a:p>
          <a:p>
            <a:pPr marL="342900" indent="-342900">
              <a:lnSpc>
                <a:spcPct val="90000"/>
              </a:lnSpc>
            </a:pPr>
            <a:r>
              <a:t>System with a code of easy maintenance</a:t>
            </a:r>
          </a:p>
          <a:p>
            <a:pPr marL="0" indent="91441">
              <a:lnSpc>
                <a:spcPct val="90000"/>
              </a:lnSpc>
              <a:buSzTx/>
              <a:buNone/>
            </a:pPr>
            <a:endParaRPr/>
          </a:p>
          <a:p>
            <a:pPr marL="342900" indent="-342900">
              <a:lnSpc>
                <a:spcPct val="90000"/>
              </a:lnSpc>
            </a:pPr>
            <a:r>
              <a:t>Feedback sharing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261;p21"/>
          <p:cNvSpPr txBox="1">
            <a:spLocks noGrp="1"/>
          </p:cNvSpPr>
          <p:nvPr>
            <p:ph type="title"/>
          </p:nvPr>
        </p:nvSpPr>
        <p:spPr>
          <a:xfrm>
            <a:off x="1154953" y="1295400"/>
            <a:ext cx="2793162" cy="1600200"/>
          </a:xfrm>
          <a:prstGeom prst="rect">
            <a:avLst/>
          </a:prstGeom>
        </p:spPr>
        <p:txBody>
          <a:bodyPr/>
          <a:lstStyle/>
          <a:p>
            <a:r>
              <a:t>Technologies</a:t>
            </a:r>
          </a:p>
        </p:txBody>
      </p:sp>
      <p:sp>
        <p:nvSpPr>
          <p:cNvPr id="408" name="Google Shape;262;p2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0"/>
              </a:spcBef>
            </a:pPr>
            <a:r>
              <a:rPr dirty="0"/>
              <a:t>Build in PHP</a:t>
            </a:r>
          </a:p>
          <a:p>
            <a:pPr marL="0" indent="91441">
              <a:buSzTx/>
              <a:buNone/>
            </a:pPr>
            <a:endParaRPr dirty="0"/>
          </a:p>
          <a:p>
            <a:pPr marL="342900" indent="-342900"/>
            <a:r>
              <a:rPr dirty="0" err="1"/>
              <a:t>InnoDB</a:t>
            </a:r>
            <a:r>
              <a:rPr dirty="0"/>
              <a:t> </a:t>
            </a:r>
            <a:r>
              <a:rPr lang="en-US" dirty="0"/>
              <a:t>MySQL </a:t>
            </a:r>
            <a:r>
              <a:rPr dirty="0"/>
              <a:t>database.</a:t>
            </a:r>
          </a:p>
          <a:p>
            <a:pPr marL="0" indent="91441">
              <a:buSzTx/>
              <a:buNone/>
            </a:pPr>
            <a:endParaRPr dirty="0"/>
          </a:p>
          <a:p>
            <a:pPr marL="342900" indent="-342900"/>
            <a:r>
              <a:rPr dirty="0"/>
              <a:t>Laravel framework.</a:t>
            </a:r>
            <a:endParaRPr lang="en-US" dirty="0"/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Bootstrap, </a:t>
            </a:r>
            <a:r>
              <a:rPr lang="en-CA" dirty="0" err="1"/>
              <a:t>fontAwesome</a:t>
            </a:r>
            <a:r>
              <a:rPr lang="en-CA" dirty="0"/>
              <a:t> for UI/UX</a:t>
            </a:r>
            <a:endParaRPr dirty="0"/>
          </a:p>
        </p:txBody>
      </p:sp>
      <p:sp>
        <p:nvSpPr>
          <p:cNvPr id="409" name="Google Shape;263;p2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1400">
                <a:solidFill>
                  <a:srgbClr val="EE52A4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282;p24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DEMO</a:t>
            </a:r>
          </a:p>
        </p:txBody>
      </p:sp>
      <p:sp>
        <p:nvSpPr>
          <p:cNvPr id="412" name="Google Shape;283;p24"/>
          <p:cNvSpPr txBox="1">
            <a:spLocks noGrp="1"/>
          </p:cNvSpPr>
          <p:nvPr>
            <p:ph type="body" sz="quarter" idx="1"/>
          </p:nvPr>
        </p:nvSpPr>
        <p:spPr>
          <a:xfrm>
            <a:off x="1945945" y="3678766"/>
            <a:ext cx="7731219" cy="342178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</a:lvl1pPr>
          </a:lstStyle>
          <a:p>
            <a:r>
              <a:t>T05 GBC Events Management Team</a:t>
            </a:r>
          </a:p>
        </p:txBody>
      </p:sp>
      <p:sp>
        <p:nvSpPr>
          <p:cNvPr id="413" name="Google Shape;284;p2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1400">
                <a:solidFill>
                  <a:srgbClr val="000000"/>
                </a:solidFill>
              </a:defRPr>
            </a:pPr>
            <a:r>
              <a:rPr sz="1800"/>
              <a:t>URL</a:t>
            </a:r>
            <a:r>
              <a:t>:   https://s9gbcevt.gblearn.com/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261;p21"/>
          <p:cNvSpPr txBox="1">
            <a:spLocks noGrp="1"/>
          </p:cNvSpPr>
          <p:nvPr>
            <p:ph type="title"/>
          </p:nvPr>
        </p:nvSpPr>
        <p:spPr>
          <a:xfrm>
            <a:off x="1154953" y="1295400"/>
            <a:ext cx="2793162" cy="1600200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16" name="Google Shape;262;p21"/>
          <p:cNvSpPr txBox="1">
            <a:spLocks noGrp="1"/>
          </p:cNvSpPr>
          <p:nvPr>
            <p:ph type="body" sz="half" idx="1"/>
          </p:nvPr>
        </p:nvSpPr>
        <p:spPr>
          <a:xfrm>
            <a:off x="5730345" y="1346200"/>
            <a:ext cx="5190071" cy="4572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>
              <a:spcBef>
                <a:spcPts val="0"/>
              </a:spcBef>
            </a:lvl1pPr>
          </a:lstStyle>
          <a:p>
            <a:r>
              <a:rPr lang="en-CA" dirty="0"/>
              <a:t>We have built application according to the client’s technical and high level requirements.</a:t>
            </a:r>
          </a:p>
          <a:p>
            <a:endParaRPr lang="en-CA" dirty="0"/>
          </a:p>
          <a:p>
            <a:r>
              <a:rPr lang="en-CA" dirty="0"/>
              <a:t>Application is built in time and fully functional. </a:t>
            </a:r>
          </a:p>
          <a:p>
            <a:endParaRPr lang="en-CA" dirty="0"/>
          </a:p>
          <a:p>
            <a:r>
              <a:rPr lang="en-CA" dirty="0"/>
              <a:t>Any person without a valid George Brown College email cannot register in the system.</a:t>
            </a:r>
          </a:p>
          <a:p>
            <a:endParaRPr lang="en-CA" dirty="0"/>
          </a:p>
          <a:p>
            <a:r>
              <a:rPr lang="en-CA" dirty="0"/>
              <a:t> Any financial relations are not intended in the events-related system communications.</a:t>
            </a:r>
          </a:p>
          <a:p>
            <a:endParaRPr lang="en-CA" dirty="0"/>
          </a:p>
          <a:p>
            <a:r>
              <a:rPr lang="en-CA" dirty="0"/>
              <a:t>Team was closely </a:t>
            </a:r>
            <a:r>
              <a:rPr lang="en-CA"/>
              <a:t>working together </a:t>
            </a:r>
            <a:r>
              <a:rPr lang="en-CA" dirty="0"/>
              <a:t>through the project, that is why success is made possible.  </a:t>
            </a:r>
            <a:endParaRPr dirty="0"/>
          </a:p>
        </p:txBody>
      </p:sp>
      <p:sp>
        <p:nvSpPr>
          <p:cNvPr id="417" name="Google Shape;263;p2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1400">
                <a:solidFill>
                  <a:srgbClr val="EE52A4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282;p24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Thank</a:t>
            </a:r>
            <a:r>
              <a:rPr lang="en-CA" dirty="0"/>
              <a:t> you for attention</a:t>
            </a:r>
            <a:r>
              <a:rPr dirty="0"/>
              <a:t>!</a:t>
            </a:r>
          </a:p>
        </p:txBody>
      </p:sp>
      <p:sp>
        <p:nvSpPr>
          <p:cNvPr id="420" name="Google Shape;283;p24"/>
          <p:cNvSpPr txBox="1">
            <a:spLocks noGrp="1"/>
          </p:cNvSpPr>
          <p:nvPr>
            <p:ph type="body" sz="quarter" idx="1"/>
          </p:nvPr>
        </p:nvSpPr>
        <p:spPr>
          <a:xfrm>
            <a:off x="1945945" y="3678766"/>
            <a:ext cx="7731219" cy="342178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</a:lvl1pPr>
          </a:lstStyle>
          <a:p>
            <a:r>
              <a:t>T05 GBC Events Management Team</a:t>
            </a:r>
          </a:p>
        </p:txBody>
      </p:sp>
      <p:sp>
        <p:nvSpPr>
          <p:cNvPr id="421" name="Google Shape;284;p2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1400"/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191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Helvetica</vt:lpstr>
      <vt:lpstr>Ion Boardroom</vt:lpstr>
      <vt:lpstr>Project Closure Report #9</vt:lpstr>
      <vt:lpstr>T05 Team</vt:lpstr>
      <vt:lpstr>Introduction</vt:lpstr>
      <vt:lpstr>Project Goals</vt:lpstr>
      <vt:lpstr>Technologies</vt:lpstr>
      <vt:lpstr>DEMO</vt:lpstr>
      <vt:lpstr>Conclusion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Closure Report #9</dc:title>
  <dc:creator>Jaroslav Nepomnyashchy</dc:creator>
  <cp:lastModifiedBy>Jaroslav Nepomnyashchy</cp:lastModifiedBy>
  <cp:revision>3</cp:revision>
  <dcterms:modified xsi:type="dcterms:W3CDTF">2020-04-13T10:06:39Z</dcterms:modified>
</cp:coreProperties>
</file>